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_rels/presentation.xml.rels" ContentType="application/vnd.openxmlformats-package.relationships+xml"/>
  <Override PartName="/ppt/media/image13.png" ContentType="image/png"/>
  <Override PartName="/ppt/media/image4.png" ContentType="image/png"/>
  <Override PartName="/ppt/media/image9.png" ContentType="image/png"/>
  <Override PartName="/ppt/media/image18.png" ContentType="image/png"/>
  <Override PartName="/ppt/media/image12.png" ContentType="image/png"/>
  <Override PartName="/ppt/media/image3.png" ContentType="image/png"/>
  <Override PartName="/ppt/media/image19.jpeg" ContentType="image/jpeg"/>
  <Override PartName="/ppt/media/image14.png" ContentType="image/png"/>
  <Override PartName="/ppt/media/image5.png" ContentType="image/png"/>
  <Override PartName="/ppt/media/image6.png" ContentType="image/png"/>
  <Override PartName="/ppt/media/image15.png" ContentType="image/png"/>
  <Override PartName="/ppt/media/image10.png" ContentType="image/png"/>
  <Override PartName="/ppt/media/image1.png" ContentType="image/png"/>
  <Override PartName="/ppt/media/image16.png" ContentType="image/png"/>
  <Override PartName="/ppt/media/image7.png" ContentType="image/png"/>
  <Override PartName="/ppt/media/image11.png" ContentType="image/png"/>
  <Override PartName="/ppt/media/image2.png" ContentType="image/png"/>
  <Override PartName="/ppt/media/image17.png" ContentType="image/png"/>
  <Override PartName="/ppt/media/image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7175" cy="13716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9320" y="547200"/>
            <a:ext cx="2194776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9320" y="3209400"/>
            <a:ext cx="2194776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 структуры</a:t>
            </a:r>
            <a:endParaRPr b="0" lang="ru-RU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 структуры</a:t>
            </a:r>
            <a:endParaRPr b="0" lang="ru-RU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Четвёртый уровень структуры</a:t>
            </a:r>
            <a:endParaRPr b="0" lang="ru-RU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" name="" descr=""/>
          <p:cNvPicPr/>
          <p:nvPr/>
        </p:nvPicPr>
        <p:blipFill>
          <a:blip r:embed="rId2"/>
          <a:stretch/>
        </p:blipFill>
        <p:spPr>
          <a:xfrm>
            <a:off x="12327120" y="3028680"/>
            <a:ext cx="7276680" cy="7276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0" descr=" "/>
          <p:cNvPicPr/>
          <p:nvPr/>
        </p:nvPicPr>
        <p:blipFill>
          <a:blip r:embed="rId1"/>
          <a:stretch/>
        </p:blipFill>
        <p:spPr>
          <a:xfrm>
            <a:off x="0" y="0"/>
            <a:ext cx="24386760" cy="1371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Arial" pitchFamily="0" charset="1"/>
        <a:cs typeface="Arial" pitchFamily="0" charset="1"/>
      </a:majorFont>
      <a:minorFont>
        <a:latin typeface="Calibri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LibreOffice/25.2.6.2$Linux_X86_64 LibreOffice_project/520$Build-2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2026-03-12T15:12:59Z</dcterms:created>
  <dc:creator>PptxGenJS</dc:creator>
  <dc:description/>
  <dc:language>ru-RU</dc:language>
  <cp:lastModifiedBy>Лекции Знание</cp:lastModifiedBy>
  <dcterms:modified xsi:type="dcterms:W3CDTF">2026-03-12T18:36:37Z</dcterms:modified>
  <cp:revision>2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18</vt:i4>
  </property>
  <property fmtid="{D5CDD505-2E9C-101B-9397-08002B2CF9AE}" pid="4" name="PresentationFormat">
    <vt:lpwstr>On-screen Show (16:9)</vt:lpwstr>
  </property>
  <property fmtid="{D5CDD505-2E9C-101B-9397-08002B2CF9AE}" pid="5" name="Slides">
    <vt:i4>18</vt:i4>
  </property>
</Properties>
</file>